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5" r:id="rId11"/>
    <p:sldId id="264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4547" autoAdjust="0"/>
  </p:normalViewPr>
  <p:slideViewPr>
    <p:cSldViewPr>
      <p:cViewPr>
        <p:scale>
          <a:sx n="67" d="100"/>
          <a:sy n="67" d="100"/>
        </p:scale>
        <p:origin x="-936" y="-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AD6343-876D-4911-A007-5C4B71FC834B}" type="datetimeFigureOut">
              <a:rPr lang="en-US" smtClean="0"/>
              <a:t>5/20/2013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19BF80-B2EE-415D-8393-61B049D59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366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smtClean="0"/>
              <a:t>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9BF80-B2EE-415D-8393-61B049D5956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246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19BF80-B2EE-415D-8393-61B049D5956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848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649328">
            <a:off x="312138" y="2194668"/>
            <a:ext cx="3821590" cy="657460"/>
          </a:xfrm>
        </p:spPr>
        <p:txBody>
          <a:bodyPr>
            <a:normAutofit fontScale="90000"/>
          </a:bodyPr>
          <a:lstStyle/>
          <a:p>
            <a:r>
              <a:rPr lang="bn-BD" sz="8800" b="1" dirty="0" smtClean="0">
                <a:latin typeface="NikoshBAN" pitchFamily="2" charset="0"/>
                <a:cs typeface="NikoshBAN" pitchFamily="2" charset="0"/>
              </a:rPr>
              <a:t>শুভেচ্ছা </a:t>
            </a:r>
            <a:endParaRPr lang="en-US" sz="88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609600"/>
            <a:ext cx="3733800" cy="293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463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2146518"/>
            <a:ext cx="6553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বাড়ির কাজ---</a:t>
            </a:r>
          </a:p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মুক্তি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যুদ্ধের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প্রয়োজনীয়তা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কেন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দেখা দিয়েছিল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-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ব্যাখ্যা কর।</a:t>
            </a:r>
          </a:p>
        </p:txBody>
      </p:sp>
    </p:spTree>
    <p:extLst>
      <p:ext uri="{BB962C8B-B14F-4D97-AF65-F5344CB8AC3E}">
        <p14:creationId xmlns:p14="http://schemas.microsoft.com/office/powerpoint/2010/main" val="2728799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64822"/>
            <a:ext cx="8153399" cy="578357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00400" y="2209800"/>
            <a:ext cx="441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80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925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নাম- মোঃ বজলার রহমান 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সহকারি শিক্ষক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(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কম্পিউটার)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তরফকামাল আদর্শ সিনিয়র মাদ্রাসা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সাদুল্লাপুর, গাইবান্ধা।</a:t>
            </a:r>
          </a:p>
          <a:p>
            <a:pPr marL="0" indent="0">
              <a:buNone/>
            </a:pP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endParaRPr lang="bn-BD" dirty="0"/>
          </a:p>
          <a:p>
            <a:pPr marL="0" indent="0">
              <a:buNone/>
            </a:pPr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শ্রেণি- অষ্টম</a:t>
            </a:r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বিষয় - বাংলা</a:t>
            </a:r>
            <a:endParaRPr lang="bn-BD" sz="3200" dirty="0"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7449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bn-BD" dirty="0" smtClean="0"/>
          </a:p>
          <a:p>
            <a:pPr marL="0" indent="0">
              <a:buNone/>
            </a:pPr>
            <a:endParaRPr lang="bn-BD" dirty="0" smtClean="0"/>
          </a:p>
          <a:p>
            <a:pPr marL="0" indent="0">
              <a:buNone/>
            </a:pP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62200" y="1219200"/>
            <a:ext cx="3733799" cy="9144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bn-BD" sz="2800" dirty="0">
                <a:latin typeface="NikoshBAN" pitchFamily="2" charset="0"/>
                <a:cs typeface="NikoshBAN" pitchFamily="2" charset="0"/>
              </a:rPr>
              <a:t>এবারের সংগ্রাম  স্বাধীনতার সংগ্রাম 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 marL="0" indent="0" algn="ctr">
              <a:buNone/>
            </a:pPr>
            <a:endParaRPr lang="bn-BD" sz="2800" dirty="0" smtClean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284" y="2209799"/>
            <a:ext cx="5349915" cy="332136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124200" y="5726668"/>
            <a:ext cx="2133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শেখ মুজিবুর রহমান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193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381000"/>
            <a:ext cx="7467600" cy="5653881"/>
          </a:xfrm>
        </p:spPr>
        <p:txBody>
          <a:bodyPr>
            <a:normAutofit/>
          </a:bodyPr>
          <a:lstStyle/>
          <a:p>
            <a:pPr algn="l"/>
            <a:r>
              <a:rPr lang="bn-BD" sz="2400" dirty="0" smtClean="0"/>
              <a:t>                       </a:t>
            </a:r>
            <a:r>
              <a:rPr lang="bn-BD" sz="3600" dirty="0" smtClean="0"/>
              <a:t>শিখন ফল</a:t>
            </a:r>
            <a:r>
              <a:rPr lang="bn-BD" sz="2400" dirty="0"/>
              <a:t/>
            </a:r>
            <a:br>
              <a:rPr lang="bn-BD" sz="2400" dirty="0"/>
            </a:b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এই পাঠ শেষে </a:t>
            </a:r>
            <a:r>
              <a:rPr lang="bn-BD" sz="4000" smtClean="0">
                <a:latin typeface="NikoshBAN" pitchFamily="2" charset="0"/>
                <a:cs typeface="NikoshBAN" pitchFamily="2" charset="0"/>
              </a:rPr>
              <a:t>শিক্ষার্থীরা ---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4000" dirty="0" smtClean="0">
                <a:latin typeface="NikoshBAN" pitchFamily="2" charset="0"/>
                <a:cs typeface="NikoshBAN" pitchFamily="2" charset="0"/>
              </a:rPr>
            </a:br>
            <a:r>
              <a:rPr lang="en-US" sz="40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4000" dirty="0" smtClean="0">
                <a:latin typeface="NikoshBAN" pitchFamily="2" charset="0"/>
                <a:cs typeface="NikoshBAN" pitchFamily="2" charset="0"/>
              </a:rPr>
            </a:b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১। লেখক পরিচিতি বলতে পারবে। </a:t>
            </a:r>
            <a:r>
              <a:rPr lang="bn-BD" sz="2400" dirty="0" smtClean="0"/>
              <a:t/>
            </a:r>
            <a:br>
              <a:rPr lang="bn-BD" sz="2400" dirty="0" smtClean="0"/>
            </a:br>
            <a:r>
              <a:rPr lang="bn-BD" sz="2000" dirty="0" smtClean="0"/>
              <a:t>২। শুদ্ধ উচ্চারনে গল্প পড়তে পারবে।</a:t>
            </a:r>
            <a:br>
              <a:rPr lang="bn-BD" sz="2000" dirty="0" smtClean="0"/>
            </a:br>
            <a:r>
              <a:rPr lang="bn-BD" sz="2000" dirty="0" smtClean="0"/>
              <a:t>৩। কঠিন শব্দের অর্থ  ও বাক্য রচনা করতে পারবে।</a:t>
            </a:r>
            <a:br>
              <a:rPr lang="bn-BD" sz="2000" dirty="0" smtClean="0"/>
            </a:br>
            <a:r>
              <a:rPr lang="bn-BD" sz="2000" dirty="0"/>
              <a:t>৪। মূলভাব ব্যাখা করতে </a:t>
            </a:r>
            <a:r>
              <a:rPr lang="bn-BD" sz="2000" dirty="0" smtClean="0"/>
              <a:t>পারবে। </a:t>
            </a:r>
            <a:br>
              <a:rPr lang="bn-BD" sz="2000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200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1613727"/>
            <a:ext cx="2819400" cy="3415473"/>
          </a:xfrm>
        </p:spPr>
      </p:pic>
      <p:sp>
        <p:nvSpPr>
          <p:cNvPr id="10" name="TextBox 9"/>
          <p:cNvSpPr txBox="1"/>
          <p:nvPr/>
        </p:nvSpPr>
        <p:spPr>
          <a:xfrm>
            <a:off x="5867400" y="1676400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মৃতু-১৯৭৫</a:t>
            </a:r>
            <a:r>
              <a:rPr lang="bn-BD" sz="2800" dirty="0" smtClean="0"/>
              <a:t> 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381000" y="3124200"/>
            <a:ext cx="327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পেশা- রাজনীতি</a:t>
            </a:r>
            <a:r>
              <a:rPr lang="bn-BD" sz="2800" dirty="0" smtClean="0"/>
              <a:t> </a:t>
            </a:r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457200" y="1539360"/>
            <a:ext cx="14478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জন্ম-১৯২০ 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19800" y="3048000"/>
            <a:ext cx="228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bn-BD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বঙ্গবন্ধু</a:t>
            </a:r>
            <a:r>
              <a:rPr lang="bn-BD" sz="2800" dirty="0" smtClean="0">
                <a:solidFill>
                  <a:prstClr val="black"/>
                </a:solidFill>
              </a:rPr>
              <a:t> </a:t>
            </a:r>
            <a:r>
              <a:rPr lang="bn-BD" sz="28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উপাধিতে </a:t>
            </a:r>
            <a:r>
              <a:rPr lang="bn-BD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ভূষিত-১৯৬৯ </a:t>
            </a:r>
            <a:endParaRPr lang="en-US" sz="28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124200" y="5290622"/>
            <a:ext cx="2952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n-BD" sz="28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শেখ মুজিবুর রহমান</a:t>
            </a:r>
            <a:endParaRPr lang="en-US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823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0981" y="1797789"/>
            <a:ext cx="2015019" cy="412011"/>
          </a:xfrm>
        </p:spPr>
        <p:txBody>
          <a:bodyPr>
            <a:normAutofit fontScale="90000"/>
          </a:bodyPr>
          <a:lstStyle/>
          <a:p>
            <a:pPr algn="l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ব্যারাক</a:t>
            </a:r>
            <a:r>
              <a:rPr lang="bn-BD" sz="3600" dirty="0" smtClean="0"/>
              <a:t>               </a:t>
            </a:r>
            <a:br>
              <a:rPr lang="bn-BD" sz="3600" dirty="0" smtClean="0"/>
            </a:br>
            <a:r>
              <a:rPr lang="bn-BD" sz="3600" dirty="0" smtClean="0"/>
              <a:t/>
            </a:r>
            <a:br>
              <a:rPr lang="bn-BD" sz="3600" dirty="0" smtClean="0"/>
            </a:br>
            <a:r>
              <a:rPr lang="bn-BD" sz="4000" dirty="0" smtClean="0"/>
              <a:t>      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5791200" y="990600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সেনা ছাউনি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705600" y="4622969"/>
            <a:ext cx="1981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গোলটেবিল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বৈঠক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04"/>
          <a:stretch/>
        </p:blipFill>
        <p:spPr>
          <a:xfrm>
            <a:off x="2133600" y="770203"/>
            <a:ext cx="3208453" cy="1495265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799" y="2573162"/>
            <a:ext cx="3278201" cy="131303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6587019" y="2700898"/>
            <a:ext cx="1752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bn-BD" sz="36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সর্বোচ্চ আদালত</a:t>
            </a:r>
            <a:endParaRPr lang="en-US" sz="36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9637" y="4576802"/>
            <a:ext cx="135806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600" dirty="0">
                <a:solidFill>
                  <a:prstClr val="black"/>
                </a:solidFill>
                <a:latin typeface="NikoshBAN" pitchFamily="2" charset="0"/>
                <a:ea typeface="+mj-ea"/>
                <a:cs typeface="NikoshBAN" pitchFamily="2" charset="0"/>
              </a:rPr>
              <a:t>আরটিসি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9637" y="2906515"/>
            <a:ext cx="228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bn-BD" sz="3600" dirty="0" smtClean="0">
                <a:solidFill>
                  <a:prstClr val="black"/>
                </a:solidFill>
                <a:latin typeface="NikoshBAN" pitchFamily="2" charset="0"/>
                <a:ea typeface="+mj-ea"/>
                <a:cs typeface="NikoshBAN" pitchFamily="2" charset="0"/>
              </a:rPr>
              <a:t>সুপ্রিম কোর্ট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2055800" y="4325799"/>
            <a:ext cx="3125800" cy="161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557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8" grpId="0"/>
      <p:bldP spid="9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42513"/>
            <a:ext cx="2056130" cy="2534734"/>
          </a:xfr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42513"/>
            <a:ext cx="2347043" cy="250068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81400" y="2977239"/>
            <a:ext cx="167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mtClean="0">
                <a:latin typeface="NikoshBAN" pitchFamily="2" charset="0"/>
                <a:cs typeface="NikoshBAN" pitchFamily="2" charset="0"/>
              </a:rPr>
              <a:t>জুলফিকার আলী</a:t>
            </a:r>
            <a:r>
              <a:rPr lang="en-US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ভুট্টুখান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1066800" y="3720766"/>
            <a:ext cx="7162799" cy="29848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6591" y="242514"/>
            <a:ext cx="2722609" cy="250068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914400" y="3106787"/>
            <a:ext cx="20831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   </a:t>
            </a:r>
            <a:r>
              <a:rPr lang="bn-BD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প্রেসিডেন্ট</a:t>
            </a:r>
            <a:r>
              <a:rPr lang="en-US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ইয়াহিয়া </a:t>
            </a:r>
            <a:r>
              <a:rPr lang="bn-BD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খান</a:t>
            </a:r>
            <a:endParaRPr lang="en-US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62800" y="2977239"/>
            <a:ext cx="8408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মুক্তিযুদ্ধ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90800" y="4876800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dirty="0" smtClean="0"/>
              <a:t>বাংলাদেশ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91442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14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8400" y="1676400"/>
            <a:ext cx="54864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দলীয় কাজ</a:t>
            </a:r>
          </a:p>
          <a:p>
            <a:pPr algn="ctr"/>
            <a:endParaRPr lang="bn-BD" sz="4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বঙ্গবন্ধুর</a:t>
            </a:r>
            <a:r>
              <a:rPr lang="en-US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এবারের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সংগ্রাম  স্বাধীনতার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সংগ্রাম এই  উক্তির  তাৎপর্য মূল্যায়ন কর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। </a:t>
            </a:r>
          </a:p>
          <a:p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1050" dirty="0" smtClean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938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1371600"/>
            <a:ext cx="6096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36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en-US" sz="1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১</a:t>
            </a:r>
            <a:r>
              <a:rPr lang="en-US" sz="2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।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বঙ্গবন্ধু </a:t>
            </a:r>
            <a:r>
              <a:rPr lang="bn-BD" sz="2800" dirty="0">
                <a:latin typeface="NikoshBAN" pitchFamily="2" charset="0"/>
                <a:cs typeface="NikoshBAN" pitchFamily="2" charset="0"/>
              </a:rPr>
              <a:t>ঐতিহাসিক ভাষন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কোথায় দিয়েছিল ?</a:t>
            </a:r>
            <a:endParaRPr lang="en-US" sz="2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en-US" sz="2800" dirty="0" smtClean="0">
                <a:latin typeface="NikoshBAN" pitchFamily="2" charset="0"/>
                <a:cs typeface="NikoshBAN" pitchFamily="2" charset="0"/>
              </a:rPr>
              <a:t>2। 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স্বাধীনতার ঘোষনা কত তারিখে দিয়েছিল?</a:t>
            </a:r>
          </a:p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৩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। মুক্তিযুদ্ধ বলতে কী বুঝায় ?</a:t>
            </a:r>
          </a:p>
          <a:p>
            <a:r>
              <a:rPr lang="bn-BD" sz="2800" dirty="0">
                <a:latin typeface="NikoshBAN" pitchFamily="2" charset="0"/>
                <a:cs typeface="NikoshBAN" pitchFamily="2" charset="0"/>
              </a:rPr>
              <a:t>৪</a:t>
            </a:r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। জাতীয় পতাকা কী ?</a:t>
            </a:r>
            <a:endParaRPr lang="bn-BD" sz="16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1600" dirty="0" smtClean="0"/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258606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</TotalTime>
  <Words>128</Words>
  <Application>Microsoft Office PowerPoint</Application>
  <PresentationFormat>On-screen Show (4:3)</PresentationFormat>
  <Paragraphs>46</Paragraphs>
  <Slides>11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শুভেচ্ছা </vt:lpstr>
      <vt:lpstr>PowerPoint Presentation</vt:lpstr>
      <vt:lpstr>PowerPoint Presentation</vt:lpstr>
      <vt:lpstr>                       শিখন ফল এই পাঠ শেষে শিক্ষার্থীরা ---   ১। লেখক পরিচিতি বলতে পারবে।  ২। শুদ্ধ উচ্চারনে গল্প পড়তে পারবে। ৩। কঠিন শব্দের অর্থ  ও বাক্য রচনা করতে পারবে। ৪। মূলভাব ব্যাখা করতে পারবে।  </vt:lpstr>
      <vt:lpstr>PowerPoint Presentation</vt:lpstr>
      <vt:lpstr>ব্যারাক                     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শুভেছচা</dc:title>
  <dc:creator>Doel-1612i3</dc:creator>
  <cp:lastModifiedBy>Doel-1612i3</cp:lastModifiedBy>
  <cp:revision>128</cp:revision>
  <dcterms:created xsi:type="dcterms:W3CDTF">2006-08-16T00:00:00Z</dcterms:created>
  <dcterms:modified xsi:type="dcterms:W3CDTF">2013-05-20T04:39:06Z</dcterms:modified>
</cp:coreProperties>
</file>